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61" r:id="rId2"/>
    <p:sldId id="260" r:id="rId3"/>
    <p:sldId id="263" r:id="rId4"/>
    <p:sldId id="258" r:id="rId5"/>
    <p:sldId id="257" r:id="rId6"/>
    <p:sldId id="256" r:id="rId7"/>
    <p:sldId id="262" r:id="rId8"/>
  </p:sldIdLst>
  <p:sldSz cx="12192000" cy="6858000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66"/>
    <a:srgbClr val="FF6699"/>
    <a:srgbClr val="660066"/>
    <a:srgbClr val="FF0066"/>
    <a:srgbClr val="FF33CC"/>
    <a:srgbClr val="339966"/>
    <a:srgbClr val="993300"/>
    <a:srgbClr val="808000"/>
    <a:srgbClr val="FF66CC"/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7C6F85-2ED0-4D93-AD53-CCA46B6DB11B}" type="datetimeFigureOut">
              <a:rPr lang="pt-PT" smtClean="0"/>
              <a:t>10/05/2023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183EFC-9533-412A-98C0-C51CF9812CE1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5587201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7CBD26-6211-8F7A-8210-8EC58EFCC1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604E164-9C79-BAD6-4A04-AACF9DF238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/>
              <a:t>Clique para editar o estilo de subtítulo do Modelo Global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27810F41-7E9E-F5D0-0153-7278B92484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30439-CF13-4941-8BAF-5E28F4D0C939}" type="datetimeFigureOut">
              <a:rPr lang="pt-PT" smtClean="0"/>
              <a:t>10/05/2023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6C09C4F4-F2DE-1AD9-8207-75304065F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547DB324-E501-FF90-DF71-4C28D65268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5FE61-0B9C-4A71-A0E5-F211C0ABE072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6502259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30AB96-2F5E-1467-59BF-2961113FCD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Texto Vertical 2">
            <a:extLst>
              <a:ext uri="{FF2B5EF4-FFF2-40B4-BE49-F238E27FC236}">
                <a16:creationId xmlns:a16="http://schemas.microsoft.com/office/drawing/2014/main" id="{0B8653E5-A2B3-597B-478F-8B92C90C51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7EF2B43C-E6F5-7B6C-E50C-69A5E421D0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30439-CF13-4941-8BAF-5E28F4D0C939}" type="datetimeFigureOut">
              <a:rPr lang="pt-PT" smtClean="0"/>
              <a:t>10/05/2023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A3620195-B5EF-B0B7-35AB-986E43BA1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C1CC7827-A5FD-7539-D15C-68FF8065B1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5FE61-0B9C-4A71-A0E5-F211C0ABE072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2686489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0B33A0D-EDDC-3574-8933-E4962327D23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Texto Vertical 2">
            <a:extLst>
              <a:ext uri="{FF2B5EF4-FFF2-40B4-BE49-F238E27FC236}">
                <a16:creationId xmlns:a16="http://schemas.microsoft.com/office/drawing/2014/main" id="{226D752A-088F-ABB8-641B-9C1CD6BB2A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09C8F4C3-6702-CF95-931C-996DB35274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30439-CF13-4941-8BAF-5E28F4D0C939}" type="datetimeFigureOut">
              <a:rPr lang="pt-PT" smtClean="0"/>
              <a:t>10/05/2023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23D513AF-CD3C-AD60-C7CE-CDFEB4BAC8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C6D86D94-2627-67BD-2663-89624972A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5FE61-0B9C-4A71-A0E5-F211C0ABE072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777976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C788AD-C332-319C-0CBF-33E7225FF6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0D16EB19-DE8A-EA7E-9D98-8ACAF5EF78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56E546BD-6499-32E4-AAC2-94453E4C40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30439-CF13-4941-8BAF-5E28F4D0C939}" type="datetimeFigureOut">
              <a:rPr lang="pt-PT" smtClean="0"/>
              <a:t>10/05/2023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5B287661-654B-68DE-F00C-500E878BB3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B11113E3-2B5A-49FB-4CEF-ECA7AD782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5FE61-0B9C-4A71-A0E5-F211C0ABE072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3735531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617F70-91C3-9D43-70C9-F86989BA9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50AFB2CC-C203-BEC1-92DB-73C858B875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284210C8-A9DE-59FB-C3E8-92F9C96F3B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30439-CF13-4941-8BAF-5E28F4D0C939}" type="datetimeFigureOut">
              <a:rPr lang="pt-PT" smtClean="0"/>
              <a:t>10/05/2023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03DB0BF9-9928-A9AB-E304-EC797C859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9A5198B1-8E7A-F76A-BD49-88FB48B273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5FE61-0B9C-4A71-A0E5-F211C0ABE072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629324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F378DD-35C4-32B5-B9CD-644D24BBEC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C74ACA6D-BC63-4B98-3373-FFA5E5C34A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3D2AEFF9-6FF6-9D4A-0D6B-0445651F0F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714AFDD5-C01C-8A05-7EF0-F79F66D4F3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30439-CF13-4941-8BAF-5E28F4D0C939}" type="datetimeFigureOut">
              <a:rPr lang="pt-PT" smtClean="0"/>
              <a:t>10/05/2023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A0113D03-1CC9-6F09-9210-E48A7E2DF0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041C8F53-E6E7-3120-BF11-9DB3C6FDA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5FE61-0B9C-4A71-A0E5-F211C0ABE072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113221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D79D79-2AA6-75E4-61E0-DC4CE3AE8D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04980199-5BCC-A9A7-DCD7-E182EEFCD3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54EDB32E-D550-B161-0A0E-6155DE1B83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>
            <a:extLst>
              <a:ext uri="{FF2B5EF4-FFF2-40B4-BE49-F238E27FC236}">
                <a16:creationId xmlns:a16="http://schemas.microsoft.com/office/drawing/2014/main" id="{6701B9B5-078B-2C9A-CFA4-31F26119C6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6" name="Marcador de Posição de Conteúdo 5">
            <a:extLst>
              <a:ext uri="{FF2B5EF4-FFF2-40B4-BE49-F238E27FC236}">
                <a16:creationId xmlns:a16="http://schemas.microsoft.com/office/drawing/2014/main" id="{64204E51-A5F5-D1D6-B3E2-51EAB2992F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6">
            <a:extLst>
              <a:ext uri="{FF2B5EF4-FFF2-40B4-BE49-F238E27FC236}">
                <a16:creationId xmlns:a16="http://schemas.microsoft.com/office/drawing/2014/main" id="{0E7F26AD-C755-E94F-2193-14BC2FC1D6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30439-CF13-4941-8BAF-5E28F4D0C939}" type="datetimeFigureOut">
              <a:rPr lang="pt-PT" smtClean="0"/>
              <a:t>10/05/2023</a:t>
            </a:fld>
            <a:endParaRPr lang="pt-PT"/>
          </a:p>
        </p:txBody>
      </p:sp>
      <p:sp>
        <p:nvSpPr>
          <p:cNvPr id="8" name="Marcador de Posição do Rodapé 7">
            <a:extLst>
              <a:ext uri="{FF2B5EF4-FFF2-40B4-BE49-F238E27FC236}">
                <a16:creationId xmlns:a16="http://schemas.microsoft.com/office/drawing/2014/main" id="{80CAA0E3-C538-2A1A-1FF2-FFBDBAD917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>
            <a:extLst>
              <a:ext uri="{FF2B5EF4-FFF2-40B4-BE49-F238E27FC236}">
                <a16:creationId xmlns:a16="http://schemas.microsoft.com/office/drawing/2014/main" id="{CFE9AC9F-49FD-3386-1F06-8223680C5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5FE61-0B9C-4A71-A0E5-F211C0ABE072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091892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B6430D9-2377-7BC0-B945-785A16A9E6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a Data 2">
            <a:extLst>
              <a:ext uri="{FF2B5EF4-FFF2-40B4-BE49-F238E27FC236}">
                <a16:creationId xmlns:a16="http://schemas.microsoft.com/office/drawing/2014/main" id="{3037D2C2-A4B0-66AD-E792-E4035E0CA7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30439-CF13-4941-8BAF-5E28F4D0C939}" type="datetimeFigureOut">
              <a:rPr lang="pt-PT" smtClean="0"/>
              <a:t>10/05/2023</a:t>
            </a:fld>
            <a:endParaRPr lang="pt-PT"/>
          </a:p>
        </p:txBody>
      </p:sp>
      <p:sp>
        <p:nvSpPr>
          <p:cNvPr id="4" name="Marcador de Posição do Rodapé 3">
            <a:extLst>
              <a:ext uri="{FF2B5EF4-FFF2-40B4-BE49-F238E27FC236}">
                <a16:creationId xmlns:a16="http://schemas.microsoft.com/office/drawing/2014/main" id="{694C7DD9-918F-BABC-2205-89ADB022E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B3E6F882-886C-0585-C85C-43F1DCE284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5FE61-0B9C-4A71-A0E5-F211C0ABE072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8394652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>
            <a:extLst>
              <a:ext uri="{FF2B5EF4-FFF2-40B4-BE49-F238E27FC236}">
                <a16:creationId xmlns:a16="http://schemas.microsoft.com/office/drawing/2014/main" id="{0C21070F-1E5F-A3FC-AEAD-938011CD9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30439-CF13-4941-8BAF-5E28F4D0C939}" type="datetimeFigureOut">
              <a:rPr lang="pt-PT" smtClean="0"/>
              <a:t>10/05/2023</a:t>
            </a:fld>
            <a:endParaRPr lang="pt-PT"/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BFA11259-659A-B63D-E59E-320972AD82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ACC7D670-BB16-EA4D-80CC-E6BA198B6C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5FE61-0B9C-4A71-A0E5-F211C0ABE072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244550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70E565-5F62-6530-8BF9-7BFA2FDB2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961BBFF6-9DC5-73EA-FCBC-DE5A0C1B7F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F028DF41-8F15-40D7-D8BB-99E1B36B5B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54D098D0-32F7-A232-7878-CC66184952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30439-CF13-4941-8BAF-5E28F4D0C939}" type="datetimeFigureOut">
              <a:rPr lang="pt-PT" smtClean="0"/>
              <a:t>10/05/2023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B66C19AF-4D6C-E7E5-6FD2-DDBE909A66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29B1C720-CA95-E545-C941-6314AE3D09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5FE61-0B9C-4A71-A0E5-F211C0ABE072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614469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4418AA-DE75-CFA9-208A-A4930553D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a Imagem 2">
            <a:extLst>
              <a:ext uri="{FF2B5EF4-FFF2-40B4-BE49-F238E27FC236}">
                <a16:creationId xmlns:a16="http://schemas.microsoft.com/office/drawing/2014/main" id="{84033A11-8F2E-14CD-CA0D-199ECC14CF6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825FC7CD-9B49-6DDD-C94C-210201479D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7429E07A-4E83-8433-4303-04D9F9E6E7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30439-CF13-4941-8BAF-5E28F4D0C939}" type="datetimeFigureOut">
              <a:rPr lang="pt-PT" smtClean="0"/>
              <a:t>10/05/2023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03CDD36E-A04E-2581-3641-C64665E268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F091B2A8-4EF8-0A67-E455-CED68E287C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5FE61-0B9C-4A71-A0E5-F211C0ABE072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0125347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>
            <a:extLst>
              <a:ext uri="{FF2B5EF4-FFF2-40B4-BE49-F238E27FC236}">
                <a16:creationId xmlns:a16="http://schemas.microsoft.com/office/drawing/2014/main" id="{E06C7A96-8800-DEEA-693B-21AC8E41B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264D51C2-08B4-3A10-1C8D-186194527F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BC940EDF-6DAE-7AF6-05AA-E5AB93D0B7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630439-CF13-4941-8BAF-5E28F4D0C939}" type="datetimeFigureOut">
              <a:rPr lang="pt-PT" smtClean="0"/>
              <a:t>10/05/2023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2E11C266-82BE-04AA-18D6-8D73F4B450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77386F31-833A-5CCA-6076-83F3F59416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D5FE61-0B9C-4A71-A0E5-F211C0ABE072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106880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primeirosanos.com/" TargetMode="External"/><Relationship Id="rId2" Type="http://schemas.openxmlformats.org/officeDocument/2006/relationships/hyperlink" Target="https://www.arscentro.min-saude.pt/?s=cresser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4k_n_VELuS8&amp;t=181s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B0921498-9D7D-6DE6-C45D-D765427CC9E5}"/>
              </a:ext>
            </a:extLst>
          </p:cNvPr>
          <p:cNvSpPr txBox="1"/>
          <p:nvPr/>
        </p:nvSpPr>
        <p:spPr>
          <a:xfrm>
            <a:off x="141767" y="2192700"/>
            <a:ext cx="11908465" cy="2472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PT" sz="11500" b="1" u="sng" dirty="0">
                <a:ln>
                  <a:solidFill>
                    <a:srgbClr val="660066"/>
                  </a:solidFill>
                </a:ln>
                <a:solidFill>
                  <a:srgbClr val="FF6699"/>
                </a:solidFill>
              </a:rPr>
              <a:t>Projeto </a:t>
            </a:r>
            <a:r>
              <a:rPr lang="pt-PT" sz="11500" b="1" u="sng" dirty="0" err="1">
                <a:ln>
                  <a:solidFill>
                    <a:srgbClr val="660066"/>
                  </a:solidFill>
                </a:ln>
                <a:solidFill>
                  <a:srgbClr val="FF6699"/>
                </a:solidFill>
              </a:rPr>
              <a:t>Cres</a:t>
            </a:r>
            <a:r>
              <a:rPr lang="pt-PT" sz="11500" b="1" u="sng" dirty="0">
                <a:ln>
                  <a:solidFill>
                    <a:srgbClr val="660066"/>
                  </a:solidFill>
                </a:ln>
                <a:solidFill>
                  <a:srgbClr val="FF6699"/>
                </a:solidFill>
              </a:rPr>
              <a:t>(SER)</a:t>
            </a:r>
            <a:endParaRPr lang="pt-PT" sz="1600" b="1" u="sng" dirty="0">
              <a:ln>
                <a:solidFill>
                  <a:srgbClr val="660066"/>
                </a:solidFill>
              </a:ln>
              <a:solidFill>
                <a:srgbClr val="FF6699"/>
              </a:solidFill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427E3FDF-35CA-A57D-2979-0FE59071D8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4896" y="244052"/>
            <a:ext cx="2480402" cy="1106283"/>
          </a:xfrm>
          <a:prstGeom prst="rect">
            <a:avLst/>
          </a:prstGeom>
        </p:spPr>
      </p:pic>
      <p:pic>
        <p:nvPicPr>
          <p:cNvPr id="3" name="Imagem 2" descr="Uma imagem com Tipo de letra, file&#10;&#10;Descrição gerada automaticamente">
            <a:extLst>
              <a:ext uri="{FF2B5EF4-FFF2-40B4-BE49-F238E27FC236}">
                <a16:creationId xmlns:a16="http://schemas.microsoft.com/office/drawing/2014/main" id="{505C8E3D-4FA7-60E5-FADB-EC0A7F07497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2571" y="315232"/>
            <a:ext cx="1543129" cy="1035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3266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ixaDeTexto 9">
            <a:extLst>
              <a:ext uri="{FF2B5EF4-FFF2-40B4-BE49-F238E27FC236}">
                <a16:creationId xmlns:a16="http://schemas.microsoft.com/office/drawing/2014/main" id="{42AC3BD0-4FA9-03F0-D2D0-7345497C8D43}"/>
              </a:ext>
            </a:extLst>
          </p:cNvPr>
          <p:cNvSpPr txBox="1"/>
          <p:nvPr/>
        </p:nvSpPr>
        <p:spPr>
          <a:xfrm>
            <a:off x="244549" y="265814"/>
            <a:ext cx="11610753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2000" b="0" i="0" dirty="0">
                <a:solidFill>
                  <a:srgbClr val="000000"/>
                </a:solidFill>
                <a:effectLst/>
              </a:rPr>
              <a:t>O </a:t>
            </a:r>
            <a:r>
              <a:rPr lang="pt-PT" sz="2000" b="0" i="0" u="none" strike="noStrike" dirty="0">
                <a:effectLst/>
                <a:highlight>
                  <a:srgbClr val="FF6699"/>
                </a:highlight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Projeto </a:t>
            </a:r>
            <a:r>
              <a:rPr lang="pt-PT" sz="2000" b="0" i="0" u="none" strike="noStrike" dirty="0" err="1">
                <a:effectLst/>
                <a:highlight>
                  <a:srgbClr val="FF6699"/>
                </a:highlight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Cres</a:t>
            </a:r>
            <a:r>
              <a:rPr lang="pt-PT" sz="2000" b="0" i="0" u="none" strike="noStrike" dirty="0">
                <a:effectLst/>
                <a:highlight>
                  <a:srgbClr val="FF6699"/>
                </a:highlight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(SER)</a:t>
            </a:r>
            <a:r>
              <a:rPr lang="pt-PT" sz="2000" u="none" strike="noStrike" dirty="0">
                <a:solidFill>
                  <a:srgbClr val="000000"/>
                </a:solidFill>
              </a:rPr>
              <a:t> </a:t>
            </a:r>
            <a:r>
              <a:rPr lang="pt-PT" sz="2000" b="0" i="0" dirty="0">
                <a:solidFill>
                  <a:srgbClr val="000000"/>
                </a:solidFill>
                <a:effectLst/>
              </a:rPr>
              <a:t>dedicado à área da saúde mental na gravidez e 1.ª infância, é um projeto piloto desenvolvido pelo Centro de Saúde de Águeda no âmbito do Programa Regional de Saúde Mental da ARS Centro, o </a:t>
            </a:r>
            <a:r>
              <a:rPr lang="pt-PT" sz="2000" b="0" i="0" dirty="0" err="1">
                <a:solidFill>
                  <a:srgbClr val="000000"/>
                </a:solidFill>
                <a:effectLst/>
              </a:rPr>
              <a:t>Cres</a:t>
            </a:r>
            <a:r>
              <a:rPr lang="pt-PT" sz="2000" b="0" i="0" dirty="0">
                <a:solidFill>
                  <a:srgbClr val="000000"/>
                </a:solidFill>
                <a:effectLst/>
              </a:rPr>
              <a:t>(SER) tem como público alvo as crianças dos zero aos três anos e respetivas famílias, bem como o setor da saúde e educação.</a:t>
            </a:r>
            <a:endParaRPr lang="pt-PT" sz="2000" b="0" i="0" dirty="0">
              <a:solidFill>
                <a:srgbClr val="A5A5A5"/>
              </a:solidFill>
              <a:effectLst/>
            </a:endParaRPr>
          </a:p>
          <a:p>
            <a:pPr algn="just">
              <a:lnSpc>
                <a:spcPct val="150000"/>
              </a:lnSpc>
            </a:pPr>
            <a:r>
              <a:rPr lang="pt-PT" sz="2000" b="0" i="0" dirty="0">
                <a:solidFill>
                  <a:srgbClr val="A5A5A5"/>
                </a:solidFill>
                <a:effectLst/>
              </a:rPr>
              <a:t> </a:t>
            </a:r>
          </a:p>
          <a:p>
            <a:pPr algn="just">
              <a:lnSpc>
                <a:spcPct val="150000"/>
              </a:lnSpc>
            </a:pPr>
            <a:r>
              <a:rPr lang="pt-PT" sz="2000" b="0" i="0" u="none" strike="noStrike" dirty="0">
                <a:effectLst/>
                <a:highlight>
                  <a:srgbClr val="FFCC66"/>
                </a:highlight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Campanha Primeiros Anos</a:t>
            </a:r>
            <a:endParaRPr lang="pt-PT" sz="2000" b="0" i="0" dirty="0">
              <a:effectLst/>
              <a:highlight>
                <a:srgbClr val="FFCC66"/>
              </a:highlight>
            </a:endParaRPr>
          </a:p>
          <a:p>
            <a:pPr algn="just">
              <a:lnSpc>
                <a:spcPct val="150000"/>
              </a:lnSpc>
            </a:pPr>
            <a:r>
              <a:rPr lang="pt-PT" sz="2000" b="0" i="0" dirty="0">
                <a:solidFill>
                  <a:srgbClr val="A5A5A5"/>
                </a:solidFill>
                <a:effectLst/>
              </a:rPr>
              <a:t> </a:t>
            </a:r>
          </a:p>
          <a:p>
            <a:pPr algn="just">
              <a:lnSpc>
                <a:spcPct val="150000"/>
              </a:lnSpc>
            </a:pPr>
            <a:r>
              <a:rPr lang="pt-PT" sz="2000" b="0" i="0" dirty="0">
                <a:solidFill>
                  <a:srgbClr val="000000"/>
                </a:solidFill>
                <a:effectLst/>
              </a:rPr>
              <a:t>Vídeo: </a:t>
            </a:r>
            <a:r>
              <a:rPr lang="pt-PT" sz="2000" b="1" i="0" u="none" strike="noStrike" dirty="0">
                <a:effectLst/>
                <a:highlight>
                  <a:srgbClr val="FFCC66"/>
                </a:highlight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Primeiros</a:t>
            </a:r>
            <a:r>
              <a:rPr lang="pt-PT" sz="2000" b="0" i="0" u="none" strike="noStrike" dirty="0">
                <a:effectLst/>
                <a:highlight>
                  <a:srgbClr val="FFCC66"/>
                </a:highlight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 </a:t>
            </a:r>
            <a:r>
              <a:rPr lang="pt-PT" sz="2000" b="1" i="0" u="none" strike="noStrike" dirty="0">
                <a:effectLst/>
                <a:highlight>
                  <a:srgbClr val="FFCC66"/>
                </a:highlight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1.000 dias de vida...</a:t>
            </a:r>
            <a:r>
              <a:rPr lang="pt-PT" sz="2000" b="0" i="0" u="none" strike="noStrike" dirty="0">
                <a:effectLst/>
                <a:highlight>
                  <a:srgbClr val="FFCC66"/>
                </a:highlight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 são </a:t>
            </a:r>
            <a:r>
              <a:rPr lang="pt-PT" sz="2000" b="1" i="0" u="none" strike="noStrike" dirty="0">
                <a:effectLst/>
                <a:highlight>
                  <a:srgbClr val="FFCC66"/>
                </a:highlight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extraordinários</a:t>
            </a:r>
            <a:endParaRPr lang="pt-PT" sz="2000" b="0" i="0" dirty="0">
              <a:effectLst/>
              <a:highlight>
                <a:srgbClr val="FFCC66"/>
              </a:highlight>
            </a:endParaRPr>
          </a:p>
          <a:p>
            <a:pPr algn="just">
              <a:lnSpc>
                <a:spcPct val="150000"/>
              </a:lnSpc>
            </a:pPr>
            <a:r>
              <a:rPr lang="pt-PT" sz="2000" b="0" i="0" dirty="0">
                <a:solidFill>
                  <a:srgbClr val="A5A5A5"/>
                </a:solidFill>
                <a:effectLst/>
              </a:rPr>
              <a:t> </a:t>
            </a:r>
          </a:p>
          <a:p>
            <a:pPr algn="just">
              <a:lnSpc>
                <a:spcPct val="150000"/>
              </a:lnSpc>
            </a:pPr>
            <a:r>
              <a:rPr lang="pt-PT" sz="2000" b="1" i="0" dirty="0">
                <a:solidFill>
                  <a:srgbClr val="000000"/>
                </a:solidFill>
                <a:effectLst/>
              </a:rPr>
              <a:t>A Santa Casa da Misericórdia de Águeda é parceira neste projeto!</a:t>
            </a:r>
            <a:endParaRPr lang="pt-PT" sz="2000" b="0" i="0" dirty="0">
              <a:solidFill>
                <a:srgbClr val="A5A5A5"/>
              </a:solidFill>
              <a:effectLst/>
            </a:endParaRPr>
          </a:p>
          <a:p>
            <a:pPr algn="just">
              <a:lnSpc>
                <a:spcPct val="150000"/>
              </a:lnSpc>
            </a:pPr>
            <a:r>
              <a:rPr lang="pt-PT" sz="2000" b="0" i="0" dirty="0">
                <a:solidFill>
                  <a:srgbClr val="A5A5A5"/>
                </a:solidFill>
                <a:effectLst/>
              </a:rPr>
              <a:t> </a:t>
            </a:r>
          </a:p>
          <a:p>
            <a:pPr algn="just">
              <a:lnSpc>
                <a:spcPct val="150000"/>
              </a:lnSpc>
            </a:pPr>
            <a:r>
              <a:rPr lang="pt-PT" sz="2000" b="0" i="0" dirty="0">
                <a:solidFill>
                  <a:srgbClr val="000000"/>
                </a:solidFill>
                <a:effectLst/>
              </a:rPr>
              <a:t>Neste local pode ir acompanhando as "mensagens" cheias de conteúdo, que nos faz refletir e recentrar a nossa atenção no que é efetivamente essencial - </a:t>
            </a:r>
            <a:r>
              <a:rPr lang="pt-PT" sz="2000" b="1" i="0" dirty="0">
                <a:solidFill>
                  <a:srgbClr val="000000"/>
                </a:solidFill>
                <a:effectLst/>
              </a:rPr>
              <a:t>as nossas crianças</a:t>
            </a:r>
            <a:r>
              <a:rPr lang="pt-PT" sz="2000" b="0" i="0" dirty="0">
                <a:solidFill>
                  <a:srgbClr val="000000"/>
                </a:solidFill>
                <a:effectLst/>
              </a:rPr>
              <a:t>.</a:t>
            </a:r>
            <a:endParaRPr lang="pt-PT" sz="2000" b="0" i="0" dirty="0">
              <a:solidFill>
                <a:srgbClr val="A5A5A5"/>
              </a:solidFill>
              <a:effectLst/>
            </a:endParaRPr>
          </a:p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8394630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Uma imagem com texto, Cara humana, póster, vestuário&#10;&#10;Descrição gerada automaticamente">
            <a:extLst>
              <a:ext uri="{FF2B5EF4-FFF2-40B4-BE49-F238E27FC236}">
                <a16:creationId xmlns:a16="http://schemas.microsoft.com/office/drawing/2014/main" id="{3AD99A57-062C-5A27-0D4F-A5212F6F983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4692" y="3353442"/>
            <a:ext cx="2410483" cy="3406463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1572230D-9E8E-3FA4-353F-8881BCD6A1BA}"/>
              </a:ext>
            </a:extLst>
          </p:cNvPr>
          <p:cNvSpPr txBox="1"/>
          <p:nvPr/>
        </p:nvSpPr>
        <p:spPr>
          <a:xfrm>
            <a:off x="9604692" y="3092907"/>
            <a:ext cx="16383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400" b="1" dirty="0">
                <a:solidFill>
                  <a:schemeClr val="accent3">
                    <a:lumMod val="75000"/>
                  </a:schemeClr>
                </a:solidFill>
              </a:rPr>
              <a:t>03/03/2023</a:t>
            </a:r>
          </a:p>
        </p:txBody>
      </p:sp>
      <p:pic>
        <p:nvPicPr>
          <p:cNvPr id="6" name="Imagem 5" descr="Uma imagem com texto, vestuário, homem, pessoa&#10;&#10;Descrição gerada automaticamente">
            <a:extLst>
              <a:ext uri="{FF2B5EF4-FFF2-40B4-BE49-F238E27FC236}">
                <a16:creationId xmlns:a16="http://schemas.microsoft.com/office/drawing/2014/main" id="{124EC208-0259-6F25-DFF8-E5C919DF6B2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8068" y="3613689"/>
            <a:ext cx="4386078" cy="3111491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578522E2-FF4A-C65D-90AF-2B698A12BB94}"/>
              </a:ext>
            </a:extLst>
          </p:cNvPr>
          <p:cNvSpPr txBox="1"/>
          <p:nvPr/>
        </p:nvSpPr>
        <p:spPr>
          <a:xfrm>
            <a:off x="5018068" y="3347807"/>
            <a:ext cx="16383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400" b="1" dirty="0">
                <a:solidFill>
                  <a:schemeClr val="accent5">
                    <a:lumMod val="75000"/>
                  </a:schemeClr>
                </a:solidFill>
              </a:rPr>
              <a:t>18/03/2023</a:t>
            </a:r>
          </a:p>
        </p:txBody>
      </p:sp>
      <p:pic>
        <p:nvPicPr>
          <p:cNvPr id="8" name="Imagem 7" descr="Uma imagem com texto, Cara humana, vestuário, bebé&#10;&#10;Descrição gerada automaticamente">
            <a:extLst>
              <a:ext uri="{FF2B5EF4-FFF2-40B4-BE49-F238E27FC236}">
                <a16:creationId xmlns:a16="http://schemas.microsoft.com/office/drawing/2014/main" id="{648E34EA-E3F7-B13A-E1D1-8244B6A28F2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375" y="3627172"/>
            <a:ext cx="4386079" cy="3101095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F31062ED-A861-8E65-6D56-3001C097F769}"/>
              </a:ext>
            </a:extLst>
          </p:cNvPr>
          <p:cNvSpPr txBox="1"/>
          <p:nvPr/>
        </p:nvSpPr>
        <p:spPr>
          <a:xfrm>
            <a:off x="400375" y="3365959"/>
            <a:ext cx="16721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400" b="1" dirty="0">
                <a:solidFill>
                  <a:srgbClr val="339966"/>
                </a:solidFill>
              </a:rPr>
              <a:t>06/04/2023</a:t>
            </a:r>
          </a:p>
        </p:txBody>
      </p:sp>
      <p:pic>
        <p:nvPicPr>
          <p:cNvPr id="10" name="Imagem 9" descr="Uma imagem com texto, bebé, pessoa, Cara humana&#10;&#10;Descrição gerada automaticamente">
            <a:extLst>
              <a:ext uri="{FF2B5EF4-FFF2-40B4-BE49-F238E27FC236}">
                <a16:creationId xmlns:a16="http://schemas.microsoft.com/office/drawing/2014/main" id="{6C8D1DC8-300A-35BA-2EDF-66FC1AF3401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7378" y="281092"/>
            <a:ext cx="3920329" cy="2775503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D5867267-7C38-D48E-FC15-EE1F6F133A85}"/>
              </a:ext>
            </a:extLst>
          </p:cNvPr>
          <p:cNvSpPr txBox="1"/>
          <p:nvPr/>
        </p:nvSpPr>
        <p:spPr>
          <a:xfrm>
            <a:off x="8151498" y="9949"/>
            <a:ext cx="16383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4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21/04/2023</a:t>
            </a:r>
          </a:p>
        </p:txBody>
      </p:sp>
      <p:pic>
        <p:nvPicPr>
          <p:cNvPr id="12" name="Imagem 11" descr="Uma imagem com texto, Cara humana, carta, rapariga&#10;&#10;Descrição gerada automaticamente">
            <a:extLst>
              <a:ext uri="{FF2B5EF4-FFF2-40B4-BE49-F238E27FC236}">
                <a16:creationId xmlns:a16="http://schemas.microsoft.com/office/drawing/2014/main" id="{F3CD3EDB-AED7-EB9B-98A9-C8D79E8B849F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934" y="278211"/>
            <a:ext cx="3925574" cy="2775503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8B41E3A5-F730-8AEA-4DFF-D17DA69B20ED}"/>
              </a:ext>
            </a:extLst>
          </p:cNvPr>
          <p:cNvSpPr txBox="1"/>
          <p:nvPr/>
        </p:nvSpPr>
        <p:spPr>
          <a:xfrm>
            <a:off x="4138461" y="17472"/>
            <a:ext cx="16383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400" b="1" dirty="0">
                <a:solidFill>
                  <a:srgbClr val="FFCC66"/>
                </a:solidFill>
              </a:rPr>
              <a:t>28/04/2023</a:t>
            </a: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552AB6F4-7611-C5EA-E639-166C2C3D938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399" y="311428"/>
            <a:ext cx="3929178" cy="2775504"/>
          </a:xfrm>
          <a:prstGeom prst="rect">
            <a:avLst/>
          </a:prstGeom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3197A9A6-D3FC-51BA-18F8-869DE62E2A7A}"/>
              </a:ext>
            </a:extLst>
          </p:cNvPr>
          <p:cNvSpPr txBox="1"/>
          <p:nvPr/>
        </p:nvSpPr>
        <p:spPr>
          <a:xfrm>
            <a:off x="85399" y="50690"/>
            <a:ext cx="16383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400" b="1" dirty="0">
                <a:solidFill>
                  <a:srgbClr val="FF33CC"/>
                </a:solidFill>
              </a:rPr>
              <a:t>05/05/2023</a:t>
            </a:r>
          </a:p>
        </p:txBody>
      </p:sp>
    </p:spTree>
    <p:extLst>
      <p:ext uri="{BB962C8B-B14F-4D97-AF65-F5344CB8AC3E}">
        <p14:creationId xmlns:p14="http://schemas.microsoft.com/office/powerpoint/2010/main" val="11269300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Uma imagem com texto, vestuário, Cara humana, rapariga&#10;&#10;Descrição gerada automaticamente">
            <a:extLst>
              <a:ext uri="{FF2B5EF4-FFF2-40B4-BE49-F238E27FC236}">
                <a16:creationId xmlns:a16="http://schemas.microsoft.com/office/drawing/2014/main" id="{C78BEC67-0494-2081-54EC-9FCD990AC1E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9618" y="3819914"/>
            <a:ext cx="3650767" cy="2825434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9DB3EC0E-F6AC-09C9-FA41-1FFF19C9C807}"/>
              </a:ext>
            </a:extLst>
          </p:cNvPr>
          <p:cNvSpPr txBox="1"/>
          <p:nvPr/>
        </p:nvSpPr>
        <p:spPr>
          <a:xfrm>
            <a:off x="8364290" y="3551274"/>
            <a:ext cx="16383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400" b="1" dirty="0">
                <a:solidFill>
                  <a:srgbClr val="CCCC00"/>
                </a:solidFill>
              </a:rPr>
              <a:t>30/12/2022</a:t>
            </a:r>
          </a:p>
        </p:txBody>
      </p:sp>
      <p:pic>
        <p:nvPicPr>
          <p:cNvPr id="4" name="Imagem 3" descr="Uma imagem com texto, captura de ecrã&#10;&#10;Descrição gerada automaticamente">
            <a:extLst>
              <a:ext uri="{FF2B5EF4-FFF2-40B4-BE49-F238E27FC236}">
                <a16:creationId xmlns:a16="http://schemas.microsoft.com/office/drawing/2014/main" id="{B0061096-536E-E946-78BA-2BD41A1BE4D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1630" y="3819914"/>
            <a:ext cx="3985636" cy="2825434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8124D9FE-D246-8714-1A56-B438BF1519B5}"/>
              </a:ext>
            </a:extLst>
          </p:cNvPr>
          <p:cNvSpPr txBox="1"/>
          <p:nvPr/>
        </p:nvSpPr>
        <p:spPr>
          <a:xfrm>
            <a:off x="4296213" y="3551274"/>
            <a:ext cx="16383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400" b="1" dirty="0">
                <a:solidFill>
                  <a:srgbClr val="996633"/>
                </a:solidFill>
              </a:rPr>
              <a:t>06/01/2023</a:t>
            </a:r>
          </a:p>
        </p:txBody>
      </p:sp>
      <p:pic>
        <p:nvPicPr>
          <p:cNvPr id="10" name="Imagem 9" descr="Uma imagem com texto, captura de ecrã, nuvem, céu&#10;&#10;Descrição gerada automaticamente">
            <a:extLst>
              <a:ext uri="{FF2B5EF4-FFF2-40B4-BE49-F238E27FC236}">
                <a16:creationId xmlns:a16="http://schemas.microsoft.com/office/drawing/2014/main" id="{52AE72A9-1341-18F0-EB89-C72033E4BDB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647" y="3822119"/>
            <a:ext cx="3992461" cy="2825434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F32E1923-95EE-D2FF-06DB-800CA409D184}"/>
              </a:ext>
            </a:extLst>
          </p:cNvPr>
          <p:cNvSpPr txBox="1"/>
          <p:nvPr/>
        </p:nvSpPr>
        <p:spPr>
          <a:xfrm>
            <a:off x="179270" y="3540641"/>
            <a:ext cx="16383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400" b="1" dirty="0">
                <a:solidFill>
                  <a:srgbClr val="FF66CC"/>
                </a:solidFill>
              </a:rPr>
              <a:t>20/01/2023</a:t>
            </a:r>
          </a:p>
        </p:txBody>
      </p:sp>
      <p:pic>
        <p:nvPicPr>
          <p:cNvPr id="16" name="Imagem 15" descr="Uma imagem com texto, vestuário, pessoa, homem&#10;&#10;Descrição gerada automaticamente">
            <a:extLst>
              <a:ext uri="{FF2B5EF4-FFF2-40B4-BE49-F238E27FC236}">
                <a16:creationId xmlns:a16="http://schemas.microsoft.com/office/drawing/2014/main" id="{BF71F5B9-9C03-6073-D0C5-124AE787CA7D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2259" y="477897"/>
            <a:ext cx="3808126" cy="2694982"/>
          </a:xfrm>
          <a:prstGeom prst="rect">
            <a:avLst/>
          </a:prstGeom>
        </p:spPr>
      </p:pic>
      <p:sp>
        <p:nvSpPr>
          <p:cNvPr id="19" name="CaixaDeTexto 18">
            <a:extLst>
              <a:ext uri="{FF2B5EF4-FFF2-40B4-BE49-F238E27FC236}">
                <a16:creationId xmlns:a16="http://schemas.microsoft.com/office/drawing/2014/main" id="{7135FD3D-4CE7-72F7-F9AD-69B7220845FB}"/>
              </a:ext>
            </a:extLst>
          </p:cNvPr>
          <p:cNvSpPr txBox="1"/>
          <p:nvPr/>
        </p:nvSpPr>
        <p:spPr>
          <a:xfrm>
            <a:off x="8216745" y="212652"/>
            <a:ext cx="16383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400" b="1" dirty="0">
                <a:solidFill>
                  <a:srgbClr val="808000"/>
                </a:solidFill>
              </a:rPr>
              <a:t>27/01/2023</a:t>
            </a:r>
          </a:p>
        </p:txBody>
      </p:sp>
      <p:pic>
        <p:nvPicPr>
          <p:cNvPr id="20" name="Imagem 19" descr="Uma imagem com texto, Cara humana, vestuário, beijo&#10;&#10;Descrição gerada automaticamente">
            <a:extLst>
              <a:ext uri="{FF2B5EF4-FFF2-40B4-BE49-F238E27FC236}">
                <a16:creationId xmlns:a16="http://schemas.microsoft.com/office/drawing/2014/main" id="{042EA5A0-E5B9-960D-EC29-FDB5F97FC1AD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3410" y="493681"/>
            <a:ext cx="3785180" cy="2679198"/>
          </a:xfrm>
          <a:prstGeom prst="rect">
            <a:avLst/>
          </a:prstGeom>
        </p:spPr>
      </p:pic>
      <p:sp>
        <p:nvSpPr>
          <p:cNvPr id="21" name="CaixaDeTexto 20">
            <a:extLst>
              <a:ext uri="{FF2B5EF4-FFF2-40B4-BE49-F238E27FC236}">
                <a16:creationId xmlns:a16="http://schemas.microsoft.com/office/drawing/2014/main" id="{58243E82-C555-DC4C-2E44-E80F17BB34F2}"/>
              </a:ext>
            </a:extLst>
          </p:cNvPr>
          <p:cNvSpPr txBox="1"/>
          <p:nvPr/>
        </p:nvSpPr>
        <p:spPr>
          <a:xfrm>
            <a:off x="4203410" y="216159"/>
            <a:ext cx="16383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400" b="1" dirty="0">
                <a:solidFill>
                  <a:srgbClr val="993300"/>
                </a:solidFill>
              </a:rPr>
              <a:t>03/02/2023</a:t>
            </a:r>
          </a:p>
        </p:txBody>
      </p:sp>
      <p:pic>
        <p:nvPicPr>
          <p:cNvPr id="22" name="Imagem 21" descr="Uma imagem com texto, Cara humana, vestuário, pessoa&#10;&#10;Descrição gerada automaticamente">
            <a:extLst>
              <a:ext uri="{FF2B5EF4-FFF2-40B4-BE49-F238E27FC236}">
                <a16:creationId xmlns:a16="http://schemas.microsoft.com/office/drawing/2014/main" id="{A47E5A49-663E-CB6C-1004-373497D43CCA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561" y="493681"/>
            <a:ext cx="3785180" cy="2679822"/>
          </a:xfrm>
          <a:prstGeom prst="rect">
            <a:avLst/>
          </a:prstGeom>
        </p:spPr>
      </p:pic>
      <p:sp>
        <p:nvSpPr>
          <p:cNvPr id="23" name="CaixaDeTexto 22">
            <a:extLst>
              <a:ext uri="{FF2B5EF4-FFF2-40B4-BE49-F238E27FC236}">
                <a16:creationId xmlns:a16="http://schemas.microsoft.com/office/drawing/2014/main" id="{F46E89DF-CB0E-128F-1209-0CD41B816A7E}"/>
              </a:ext>
            </a:extLst>
          </p:cNvPr>
          <p:cNvSpPr txBox="1"/>
          <p:nvPr/>
        </p:nvSpPr>
        <p:spPr>
          <a:xfrm>
            <a:off x="146260" y="223017"/>
            <a:ext cx="16383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400" b="1" dirty="0">
                <a:solidFill>
                  <a:schemeClr val="accent5"/>
                </a:solidFill>
              </a:rPr>
              <a:t>17/02/2023</a:t>
            </a:r>
          </a:p>
        </p:txBody>
      </p:sp>
    </p:spTree>
    <p:extLst>
      <p:ext uri="{BB962C8B-B14F-4D97-AF65-F5344CB8AC3E}">
        <p14:creationId xmlns:p14="http://schemas.microsoft.com/office/powerpoint/2010/main" val="9610857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Uma imagem com texto, boneca, desenho, Cara humana&#10;&#10;Descrição gerada automaticamente">
            <a:extLst>
              <a:ext uri="{FF2B5EF4-FFF2-40B4-BE49-F238E27FC236}">
                <a16:creationId xmlns:a16="http://schemas.microsoft.com/office/drawing/2014/main" id="{6F569926-34F0-D199-24FB-19CDCB4AFE3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2954" y="3699305"/>
            <a:ext cx="4279331" cy="303840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CF9A45F8-B7BB-BD8A-19A1-C72CED9FC09A}"/>
              </a:ext>
            </a:extLst>
          </p:cNvPr>
          <p:cNvSpPr txBox="1"/>
          <p:nvPr/>
        </p:nvSpPr>
        <p:spPr>
          <a:xfrm>
            <a:off x="7692954" y="3425783"/>
            <a:ext cx="16383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400" b="1" dirty="0">
                <a:solidFill>
                  <a:schemeClr val="accent5">
                    <a:lumMod val="75000"/>
                  </a:schemeClr>
                </a:solidFill>
              </a:rPr>
              <a:t>04/11/2022</a:t>
            </a:r>
          </a:p>
        </p:txBody>
      </p:sp>
      <p:pic>
        <p:nvPicPr>
          <p:cNvPr id="7" name="Imagem 6" descr="Uma imagem com texto, arte&#10;&#10;Descrição gerada automaticamente">
            <a:extLst>
              <a:ext uri="{FF2B5EF4-FFF2-40B4-BE49-F238E27FC236}">
                <a16:creationId xmlns:a16="http://schemas.microsoft.com/office/drawing/2014/main" id="{5B06BFA4-9A1E-D036-73FC-8372C81E8E0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0915" y="1387573"/>
            <a:ext cx="2770169" cy="3914369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3C421005-764E-156C-F6BC-AA8AC87E83D7}"/>
              </a:ext>
            </a:extLst>
          </p:cNvPr>
          <p:cNvSpPr txBox="1"/>
          <p:nvPr/>
        </p:nvSpPr>
        <p:spPr>
          <a:xfrm>
            <a:off x="4710915" y="1120740"/>
            <a:ext cx="16383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400" b="1" dirty="0">
                <a:solidFill>
                  <a:schemeClr val="bg2">
                    <a:lumMod val="25000"/>
                  </a:schemeClr>
                </a:solidFill>
              </a:rPr>
              <a:t>11/11/2022</a:t>
            </a:r>
          </a:p>
        </p:txBody>
      </p:sp>
      <p:pic>
        <p:nvPicPr>
          <p:cNvPr id="13" name="Imagem 12" descr="Uma imagem com texto, Cara humana, bebé, captura de ecrã&#10;&#10;Descrição gerada automaticamente">
            <a:extLst>
              <a:ext uri="{FF2B5EF4-FFF2-40B4-BE49-F238E27FC236}">
                <a16:creationId xmlns:a16="http://schemas.microsoft.com/office/drawing/2014/main" id="{FB1E0CD9-4917-51B6-DC71-7807B620CB6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316" y="3699305"/>
            <a:ext cx="4291664" cy="3038400"/>
          </a:xfrm>
          <a:prstGeom prst="rect">
            <a:avLst/>
          </a:prstGeom>
        </p:spPr>
      </p:pic>
      <p:sp>
        <p:nvSpPr>
          <p:cNvPr id="16" name="CaixaDeTexto 15">
            <a:extLst>
              <a:ext uri="{FF2B5EF4-FFF2-40B4-BE49-F238E27FC236}">
                <a16:creationId xmlns:a16="http://schemas.microsoft.com/office/drawing/2014/main" id="{58B0E566-A1B4-B657-D052-1D54FE96AB87}"/>
              </a:ext>
            </a:extLst>
          </p:cNvPr>
          <p:cNvSpPr txBox="1"/>
          <p:nvPr/>
        </p:nvSpPr>
        <p:spPr>
          <a:xfrm>
            <a:off x="313316" y="3432472"/>
            <a:ext cx="16383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400" b="1" dirty="0">
                <a:solidFill>
                  <a:srgbClr val="993300"/>
                </a:solidFill>
              </a:rPr>
              <a:t>25/11/2022</a:t>
            </a:r>
          </a:p>
        </p:txBody>
      </p:sp>
      <p:pic>
        <p:nvPicPr>
          <p:cNvPr id="19" name="Imagem 18" descr="Uma imagem com texto, captura de ecrã, Cara humana&#10;&#10;Descrição gerada automaticamente">
            <a:extLst>
              <a:ext uri="{FF2B5EF4-FFF2-40B4-BE49-F238E27FC236}">
                <a16:creationId xmlns:a16="http://schemas.microsoft.com/office/drawing/2014/main" id="{55AA6BE5-27CA-BB9D-E551-5E45420DD357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2953" y="340613"/>
            <a:ext cx="4254934" cy="3010834"/>
          </a:xfrm>
          <a:prstGeom prst="rect">
            <a:avLst/>
          </a:prstGeom>
        </p:spPr>
      </p:pic>
      <p:sp>
        <p:nvSpPr>
          <p:cNvPr id="22" name="CaixaDeTexto 21">
            <a:extLst>
              <a:ext uri="{FF2B5EF4-FFF2-40B4-BE49-F238E27FC236}">
                <a16:creationId xmlns:a16="http://schemas.microsoft.com/office/drawing/2014/main" id="{0AE6BD19-E2F6-EA53-B429-091AFE3747B9}"/>
              </a:ext>
            </a:extLst>
          </p:cNvPr>
          <p:cNvSpPr txBox="1"/>
          <p:nvPr/>
        </p:nvSpPr>
        <p:spPr>
          <a:xfrm>
            <a:off x="7700234" y="66906"/>
            <a:ext cx="16329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400" b="1" dirty="0">
                <a:solidFill>
                  <a:schemeClr val="accent6"/>
                </a:solidFill>
              </a:rPr>
              <a:t>02/12/2022</a:t>
            </a:r>
          </a:p>
        </p:txBody>
      </p:sp>
      <p:pic>
        <p:nvPicPr>
          <p:cNvPr id="23" name="Imagem 22" descr="Uma imagem com texto, criança pequena, Cara humana, bebé&#10;&#10;Descrição gerada automaticamente">
            <a:extLst>
              <a:ext uri="{FF2B5EF4-FFF2-40B4-BE49-F238E27FC236}">
                <a16:creationId xmlns:a16="http://schemas.microsoft.com/office/drawing/2014/main" id="{EFC0C44F-EF8C-FF24-C1C7-909E3D78B510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03" y="313047"/>
            <a:ext cx="4291664" cy="3038400"/>
          </a:xfrm>
          <a:prstGeom prst="rect">
            <a:avLst/>
          </a:prstGeom>
        </p:spPr>
      </p:pic>
      <p:sp>
        <p:nvSpPr>
          <p:cNvPr id="24" name="CaixaDeTexto 23">
            <a:extLst>
              <a:ext uri="{FF2B5EF4-FFF2-40B4-BE49-F238E27FC236}">
                <a16:creationId xmlns:a16="http://schemas.microsoft.com/office/drawing/2014/main" id="{073EE33B-9556-5820-B8AA-2BB3F8DCDCD5}"/>
              </a:ext>
            </a:extLst>
          </p:cNvPr>
          <p:cNvSpPr txBox="1"/>
          <p:nvPr/>
        </p:nvSpPr>
        <p:spPr>
          <a:xfrm>
            <a:off x="200103" y="41742"/>
            <a:ext cx="16383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400" b="1" dirty="0">
                <a:solidFill>
                  <a:srgbClr val="FF7C80"/>
                </a:solidFill>
              </a:rPr>
              <a:t>16/12/2022</a:t>
            </a:r>
          </a:p>
        </p:txBody>
      </p:sp>
    </p:spTree>
    <p:extLst>
      <p:ext uri="{BB962C8B-B14F-4D97-AF65-F5344CB8AC3E}">
        <p14:creationId xmlns:p14="http://schemas.microsoft.com/office/powerpoint/2010/main" val="24246455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Uma imagem com texto, Cara humana, vestuário, bebé&#10;&#10;Descrição gerada automaticamente">
            <a:extLst>
              <a:ext uri="{FF2B5EF4-FFF2-40B4-BE49-F238E27FC236}">
                <a16:creationId xmlns:a16="http://schemas.microsoft.com/office/drawing/2014/main" id="{E6F5F7AD-8FAC-E541-9803-EA4B6BED2A9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7414" y="3989747"/>
            <a:ext cx="3872147" cy="2738149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FCB0E9B2-32B3-24EC-CC0B-5C72EE5E9872}"/>
              </a:ext>
            </a:extLst>
          </p:cNvPr>
          <p:cNvSpPr txBox="1"/>
          <p:nvPr/>
        </p:nvSpPr>
        <p:spPr>
          <a:xfrm>
            <a:off x="8167413" y="3712676"/>
            <a:ext cx="16383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400" b="1" dirty="0">
                <a:solidFill>
                  <a:srgbClr val="00B0F0"/>
                </a:solidFill>
              </a:rPr>
              <a:t>23/09/2022</a:t>
            </a:r>
          </a:p>
        </p:txBody>
      </p:sp>
      <p:pic>
        <p:nvPicPr>
          <p:cNvPr id="13" name="Imagem 12" descr="Uma imagem com texto, planta, captura de ecrã, Cara humana&#10;&#10;Descrição gerada automaticamente">
            <a:extLst>
              <a:ext uri="{FF2B5EF4-FFF2-40B4-BE49-F238E27FC236}">
                <a16:creationId xmlns:a16="http://schemas.microsoft.com/office/drawing/2014/main" id="{E7D43E43-E2D5-F07D-FE41-030E50B7440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8318" y="3989747"/>
            <a:ext cx="3875364" cy="2738149"/>
          </a:xfrm>
          <a:prstGeom prst="rect">
            <a:avLst/>
          </a:prstGeom>
        </p:spPr>
      </p:pic>
      <p:sp>
        <p:nvSpPr>
          <p:cNvPr id="16" name="CaixaDeTexto 15">
            <a:extLst>
              <a:ext uri="{FF2B5EF4-FFF2-40B4-BE49-F238E27FC236}">
                <a16:creationId xmlns:a16="http://schemas.microsoft.com/office/drawing/2014/main" id="{4EBC3EF9-343A-72E3-377C-FC23BA61A72D}"/>
              </a:ext>
            </a:extLst>
          </p:cNvPr>
          <p:cNvSpPr txBox="1"/>
          <p:nvPr/>
        </p:nvSpPr>
        <p:spPr>
          <a:xfrm>
            <a:off x="4158318" y="3722913"/>
            <a:ext cx="16383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400" b="1" dirty="0">
                <a:solidFill>
                  <a:schemeClr val="accent6">
                    <a:lumMod val="75000"/>
                  </a:schemeClr>
                </a:solidFill>
              </a:rPr>
              <a:t>30/09/2022</a:t>
            </a:r>
          </a:p>
        </p:txBody>
      </p:sp>
      <p:pic>
        <p:nvPicPr>
          <p:cNvPr id="19" name="Imagem 18" descr="Uma imagem com texto, captura de ecrã, mulher&#10;&#10;Descrição gerada automaticamente">
            <a:extLst>
              <a:ext uri="{FF2B5EF4-FFF2-40B4-BE49-F238E27FC236}">
                <a16:creationId xmlns:a16="http://schemas.microsoft.com/office/drawing/2014/main" id="{13C92EE0-6F5F-76CE-E4BD-49488736E94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655" y="3989747"/>
            <a:ext cx="3872148" cy="2738150"/>
          </a:xfrm>
          <a:prstGeom prst="rect">
            <a:avLst/>
          </a:prstGeom>
        </p:spPr>
      </p:pic>
      <p:sp>
        <p:nvSpPr>
          <p:cNvPr id="20" name="CaixaDeTexto 19">
            <a:extLst>
              <a:ext uri="{FF2B5EF4-FFF2-40B4-BE49-F238E27FC236}">
                <a16:creationId xmlns:a16="http://schemas.microsoft.com/office/drawing/2014/main" id="{D4B53193-A29D-F3A3-3E2F-42A46BC8C214}"/>
              </a:ext>
            </a:extLst>
          </p:cNvPr>
          <p:cNvSpPr txBox="1"/>
          <p:nvPr/>
        </p:nvSpPr>
        <p:spPr>
          <a:xfrm>
            <a:off x="152439" y="3736562"/>
            <a:ext cx="16383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400" b="1" dirty="0">
                <a:solidFill>
                  <a:schemeClr val="accent4">
                    <a:lumMod val="75000"/>
                  </a:schemeClr>
                </a:solidFill>
              </a:rPr>
              <a:t>07/10/2022</a:t>
            </a:r>
          </a:p>
        </p:txBody>
      </p:sp>
      <p:pic>
        <p:nvPicPr>
          <p:cNvPr id="21" name="Imagem 20" descr="Uma imagem com texto, Cara humana, captura de ecrã, rapariga&#10;&#10;Descrição gerada automaticamente">
            <a:extLst>
              <a:ext uri="{FF2B5EF4-FFF2-40B4-BE49-F238E27FC236}">
                <a16:creationId xmlns:a16="http://schemas.microsoft.com/office/drawing/2014/main" id="{DC6A4C05-6457-586C-B5C9-F20689B70D1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085" y="341999"/>
            <a:ext cx="2233292" cy="3158204"/>
          </a:xfrm>
          <a:prstGeom prst="rect">
            <a:avLst/>
          </a:prstGeom>
        </p:spPr>
      </p:pic>
      <p:sp>
        <p:nvSpPr>
          <p:cNvPr id="22" name="CaixaDeTexto 21">
            <a:extLst>
              <a:ext uri="{FF2B5EF4-FFF2-40B4-BE49-F238E27FC236}">
                <a16:creationId xmlns:a16="http://schemas.microsoft.com/office/drawing/2014/main" id="{4EC8AF25-34C5-8AB6-9CAA-732973C6541D}"/>
              </a:ext>
            </a:extLst>
          </p:cNvPr>
          <p:cNvSpPr txBox="1"/>
          <p:nvPr/>
        </p:nvSpPr>
        <p:spPr>
          <a:xfrm>
            <a:off x="530085" y="76871"/>
            <a:ext cx="16383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400" b="1" dirty="0">
                <a:solidFill>
                  <a:schemeClr val="accent4"/>
                </a:solidFill>
              </a:rPr>
              <a:t>14/10/2022</a:t>
            </a:r>
          </a:p>
        </p:txBody>
      </p:sp>
      <p:pic>
        <p:nvPicPr>
          <p:cNvPr id="23" name="Imagem 22" descr="Uma imagem com texto, mamífero, bebé, criança pequena&#10;&#10;Descrição gerada automaticamente">
            <a:extLst>
              <a:ext uri="{FF2B5EF4-FFF2-40B4-BE49-F238E27FC236}">
                <a16:creationId xmlns:a16="http://schemas.microsoft.com/office/drawing/2014/main" id="{B23158E3-4D6C-EA5F-6401-61F39ED5CBD8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659" y="429525"/>
            <a:ext cx="4296746" cy="3038400"/>
          </a:xfrm>
          <a:prstGeom prst="rect">
            <a:avLst/>
          </a:prstGeom>
        </p:spPr>
      </p:pic>
      <p:sp>
        <p:nvSpPr>
          <p:cNvPr id="24" name="CaixaDeTexto 23">
            <a:extLst>
              <a:ext uri="{FF2B5EF4-FFF2-40B4-BE49-F238E27FC236}">
                <a16:creationId xmlns:a16="http://schemas.microsoft.com/office/drawing/2014/main" id="{893AA27B-F693-5A49-96AE-0904FCFE6BB5}"/>
              </a:ext>
            </a:extLst>
          </p:cNvPr>
          <p:cNvSpPr txBox="1"/>
          <p:nvPr/>
        </p:nvSpPr>
        <p:spPr>
          <a:xfrm>
            <a:off x="3132659" y="172734"/>
            <a:ext cx="16383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400" b="1" dirty="0">
                <a:solidFill>
                  <a:srgbClr val="993300"/>
                </a:solidFill>
              </a:rPr>
              <a:t>21/10/2022</a:t>
            </a:r>
          </a:p>
        </p:txBody>
      </p:sp>
      <p:pic>
        <p:nvPicPr>
          <p:cNvPr id="25" name="Imagem 24" descr="Uma imagem com texto, Cara humana, captura de ecrã&#10;&#10;Descrição gerada automaticamente">
            <a:extLst>
              <a:ext uri="{FF2B5EF4-FFF2-40B4-BE49-F238E27FC236}">
                <a16:creationId xmlns:a16="http://schemas.microsoft.com/office/drawing/2014/main" id="{501A4DE8-2A91-F2E3-666F-DE75B092AC79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2815" y="411551"/>
            <a:ext cx="4296746" cy="3038938"/>
          </a:xfrm>
          <a:prstGeom prst="rect">
            <a:avLst/>
          </a:prstGeom>
        </p:spPr>
      </p:pic>
      <p:sp>
        <p:nvSpPr>
          <p:cNvPr id="26" name="CaixaDeTexto 25">
            <a:extLst>
              <a:ext uri="{FF2B5EF4-FFF2-40B4-BE49-F238E27FC236}">
                <a16:creationId xmlns:a16="http://schemas.microsoft.com/office/drawing/2014/main" id="{98629382-0E59-0AD9-1A6D-7D4870DC264F}"/>
              </a:ext>
            </a:extLst>
          </p:cNvPr>
          <p:cNvSpPr txBox="1"/>
          <p:nvPr/>
        </p:nvSpPr>
        <p:spPr>
          <a:xfrm>
            <a:off x="7742815" y="164248"/>
            <a:ext cx="16383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400" b="1" dirty="0">
                <a:solidFill>
                  <a:srgbClr val="FFCCCC"/>
                </a:solidFill>
              </a:rPr>
              <a:t>28/10/2022</a:t>
            </a:r>
          </a:p>
        </p:txBody>
      </p:sp>
    </p:spTree>
    <p:extLst>
      <p:ext uri="{BB962C8B-B14F-4D97-AF65-F5344CB8AC3E}">
        <p14:creationId xmlns:p14="http://schemas.microsoft.com/office/powerpoint/2010/main" val="16653709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E075FA7D-6DB3-1E3A-7EDB-6C60BA737A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8290" y="3673941"/>
            <a:ext cx="4056975" cy="3038626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3ADF27C9-D04E-2EBE-721F-16776A45C96A}"/>
              </a:ext>
            </a:extLst>
          </p:cNvPr>
          <p:cNvSpPr txBox="1"/>
          <p:nvPr/>
        </p:nvSpPr>
        <p:spPr>
          <a:xfrm>
            <a:off x="8018290" y="3429000"/>
            <a:ext cx="16383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400" b="1" dirty="0">
                <a:solidFill>
                  <a:schemeClr val="accent6">
                    <a:lumMod val="50000"/>
                  </a:schemeClr>
                </a:solidFill>
              </a:rPr>
              <a:t>01/07/2022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91C34327-C8E1-5626-AE54-D2B1692B2B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9378" y="3673940"/>
            <a:ext cx="4056932" cy="3038626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1A601CD1-3679-274B-B4D8-3CFFBFE9ECCC}"/>
              </a:ext>
            </a:extLst>
          </p:cNvPr>
          <p:cNvSpPr txBox="1"/>
          <p:nvPr/>
        </p:nvSpPr>
        <p:spPr>
          <a:xfrm>
            <a:off x="3883685" y="3429000"/>
            <a:ext cx="16383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400" b="1" dirty="0">
                <a:solidFill>
                  <a:srgbClr val="00B0F0"/>
                </a:solidFill>
              </a:rPr>
              <a:t>08/07/2022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3858DC01-B205-1EE2-0781-7B49BE9135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548" y="3683466"/>
            <a:ext cx="3624675" cy="3029101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0D74BD68-CA5C-13D6-624B-B98EE1056504}"/>
              </a:ext>
            </a:extLst>
          </p:cNvPr>
          <p:cNvSpPr txBox="1"/>
          <p:nvPr/>
        </p:nvSpPr>
        <p:spPr>
          <a:xfrm>
            <a:off x="182223" y="3429000"/>
            <a:ext cx="16383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400" b="1" dirty="0">
                <a:solidFill>
                  <a:schemeClr val="accent2">
                    <a:lumMod val="50000"/>
                  </a:schemeClr>
                </a:solidFill>
              </a:rPr>
              <a:t>22/07/2022</a:t>
            </a:r>
          </a:p>
        </p:txBody>
      </p:sp>
      <p:pic>
        <p:nvPicPr>
          <p:cNvPr id="11" name="Imagem 10" descr="Uma imagem com texto, Cara humana, captura de ecrã, pessoa&#10;&#10;Descrição gerada automaticamente">
            <a:extLst>
              <a:ext uri="{FF2B5EF4-FFF2-40B4-BE49-F238E27FC236}">
                <a16:creationId xmlns:a16="http://schemas.microsoft.com/office/drawing/2014/main" id="{CA4F5534-E22C-FDE4-5D81-B9AD1ABC5EA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4294" y="337826"/>
            <a:ext cx="3629287" cy="2846233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757DB695-97E4-D0DF-627F-14708D780092}"/>
              </a:ext>
            </a:extLst>
          </p:cNvPr>
          <p:cNvSpPr txBox="1"/>
          <p:nvPr/>
        </p:nvSpPr>
        <p:spPr>
          <a:xfrm>
            <a:off x="8195719" y="72977"/>
            <a:ext cx="16383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400" b="1" dirty="0">
                <a:solidFill>
                  <a:srgbClr val="FF9966"/>
                </a:solidFill>
              </a:rPr>
              <a:t>12/08/2022</a:t>
            </a:r>
          </a:p>
        </p:txBody>
      </p:sp>
      <p:pic>
        <p:nvPicPr>
          <p:cNvPr id="13" name="Imagem 12" descr="Uma imagem com texto, Cara humana, póster, beijo&#10;&#10;Descrição gerada automaticamente">
            <a:extLst>
              <a:ext uri="{FF2B5EF4-FFF2-40B4-BE49-F238E27FC236}">
                <a16:creationId xmlns:a16="http://schemas.microsoft.com/office/drawing/2014/main" id="{28EE4D3E-065D-A32D-2E88-053FB0B0DE0F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99" y="337826"/>
            <a:ext cx="3764832" cy="2823624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E3D25466-6799-549A-5D67-FA4385637155}"/>
              </a:ext>
            </a:extLst>
          </p:cNvPr>
          <p:cNvSpPr txBox="1"/>
          <p:nvPr/>
        </p:nvSpPr>
        <p:spPr>
          <a:xfrm>
            <a:off x="4343499" y="72977"/>
            <a:ext cx="16383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400" b="1" dirty="0">
                <a:solidFill>
                  <a:srgbClr val="666699"/>
                </a:solidFill>
              </a:rPr>
              <a:t>19/08/2022</a:t>
            </a:r>
          </a:p>
        </p:txBody>
      </p:sp>
      <p:pic>
        <p:nvPicPr>
          <p:cNvPr id="15" name="Imagem 14" descr="Uma imagem com Cara humana, texto, vestuário, bebé&#10;&#10;Descrição gerada automaticamente">
            <a:extLst>
              <a:ext uri="{FF2B5EF4-FFF2-40B4-BE49-F238E27FC236}">
                <a16:creationId xmlns:a16="http://schemas.microsoft.com/office/drawing/2014/main" id="{30A4A1BF-D247-FF14-250F-EB7F6118D292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48" y="300961"/>
            <a:ext cx="4079856" cy="2883098"/>
          </a:xfrm>
          <a:prstGeom prst="rect">
            <a:avLst/>
          </a:prstGeom>
        </p:spPr>
      </p:pic>
      <p:sp>
        <p:nvSpPr>
          <p:cNvPr id="16" name="CaixaDeTexto 15">
            <a:extLst>
              <a:ext uri="{FF2B5EF4-FFF2-40B4-BE49-F238E27FC236}">
                <a16:creationId xmlns:a16="http://schemas.microsoft.com/office/drawing/2014/main" id="{0CD00E5D-E59B-D467-2D8D-F614B642C6F5}"/>
              </a:ext>
            </a:extLst>
          </p:cNvPr>
          <p:cNvSpPr txBox="1"/>
          <p:nvPr/>
        </p:nvSpPr>
        <p:spPr>
          <a:xfrm>
            <a:off x="115548" y="31540"/>
            <a:ext cx="16383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400" b="1" dirty="0">
                <a:solidFill>
                  <a:srgbClr val="CC66FF"/>
                </a:solidFill>
              </a:rPr>
              <a:t>09/09/2022</a:t>
            </a:r>
          </a:p>
        </p:txBody>
      </p:sp>
    </p:spTree>
    <p:extLst>
      <p:ext uri="{BB962C8B-B14F-4D97-AF65-F5344CB8AC3E}">
        <p14:creationId xmlns:p14="http://schemas.microsoft.com/office/powerpoint/2010/main" val="338119736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620</TotalTime>
  <Words>167</Words>
  <Application>Microsoft Office PowerPoint</Application>
  <PresentationFormat>Ecrã Panorâmico</PresentationFormat>
  <Paragraphs>39</Paragraphs>
  <Slides>7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Tania Matos</dc:creator>
  <cp:lastModifiedBy>Tania Matos</cp:lastModifiedBy>
  <cp:revision>15</cp:revision>
  <dcterms:created xsi:type="dcterms:W3CDTF">2023-05-08T16:55:14Z</dcterms:created>
  <dcterms:modified xsi:type="dcterms:W3CDTF">2023-05-10T11:20:29Z</dcterms:modified>
</cp:coreProperties>
</file>